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56" r:id="rId3"/>
    <p:sldId id="263" r:id="rId4"/>
    <p:sldId id="278" r:id="rId5"/>
    <p:sldId id="266" r:id="rId6"/>
    <p:sldId id="268" r:id="rId7"/>
    <p:sldId id="267" r:id="rId8"/>
    <p:sldId id="285" r:id="rId9"/>
    <p:sldId id="265" r:id="rId10"/>
    <p:sldId id="276" r:id="rId11"/>
    <p:sldId id="269" r:id="rId12"/>
    <p:sldId id="270" r:id="rId13"/>
    <p:sldId id="271" r:id="rId14"/>
    <p:sldId id="280" r:id="rId15"/>
    <p:sldId id="281" r:id="rId16"/>
    <p:sldId id="286" r:id="rId17"/>
    <p:sldId id="273" r:id="rId18"/>
    <p:sldId id="283" r:id="rId19"/>
    <p:sldId id="282" r:id="rId20"/>
    <p:sldId id="284" r:id="rId21"/>
    <p:sldId id="287" r:id="rId22"/>
    <p:sldId id="275" r:id="rId23"/>
    <p:sldId id="274" r:id="rId24"/>
    <p:sldId id="279" r:id="rId25"/>
    <p:sldId id="289" r:id="rId26"/>
    <p:sldId id="288" r:id="rId27"/>
    <p:sldId id="290" r:id="rId28"/>
    <p:sldId id="277" r:id="rId29"/>
    <p:sldId id="264" r:id="rId30"/>
    <p:sldId id="262" r:id="rId31"/>
  </p:sldIdLst>
  <p:sldSz cx="12192000" cy="6858000"/>
  <p:notesSz cx="6858000" cy="9144000"/>
  <p:embeddedFontLst>
    <p:embeddedFont>
      <p:font typeface="맑은 고딕" pitchFamily="50" charset="-127"/>
      <p:regular r:id="rId32"/>
      <p:bold r:id="rId33"/>
    </p:embeddedFont>
    <p:embeddedFont>
      <p:font typeface="Florencesans SC" charset="0"/>
      <p:regular r:id="rId34"/>
      <p:bold r:id="rId35"/>
      <p:italic r:id="rId36"/>
      <p:boldItalic r:id="rId37"/>
    </p:embeddedFont>
    <p:embeddedFont>
      <p:font typeface="Tahoma" pitchFamily="34" charset="0"/>
      <p:regular r:id="rId38"/>
      <p:bold r:id="rId39"/>
    </p:embeddedFont>
    <p:embeddedFont>
      <p:font typeface="Arial Unicode MS" pitchFamily="50" charset="-127"/>
      <p:regular r:id="rId40"/>
    </p:embeddedFont>
    <p:embeddedFont>
      <p:font typeface="Baskerville Old Face" pitchFamily="18" charset="0"/>
      <p:regular r:id="rId41"/>
    </p:embeddedFont>
    <p:embeddedFont>
      <p:font typeface="Cambria Math" pitchFamily="18" charset="0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323"/>
    <a:srgbClr val="FF33CC"/>
    <a:srgbClr val="66FFCC"/>
    <a:srgbClr val="FF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-58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55DD06-A384-459F-8D03-E069042D1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C052837-D4AC-4EEB-9581-B562DA12E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184A249-E0D3-4DE3-A48A-9A471D0F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0A70623-6444-43BF-8360-94F831EA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25797B-B99F-4C76-9205-6B0A9249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1086443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4DD8DE-AEFB-4801-9ABD-DC566C91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29F560E-49A2-42AF-B5C3-1E91CCF55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6F9A9DE-B790-4B75-95BC-B34D1F94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6B95E35-5F06-46D6-882E-CE19CDE9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0E28993-78C5-41AE-8E6F-6080A9D2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3019594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0357DD2-93E0-4DA4-8CCF-BAA5C154B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B878736-9A73-4347-B0E7-8ADDB4FF4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D67C14-CD7C-4764-B043-F1F28294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DE183D-7E5C-4E01-B5BF-863A4D74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2BA3EF6-B3F7-4888-9F2A-9334B933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2092046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58C5D1-C9D0-4983-8498-F8D9B871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A8CDFE8-5A40-431A-A841-7380D96C7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ADC2684-E709-4002-9B29-DE8F80B27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FD23914-8AFA-45D8-8C9E-1D403810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D647B8-2F39-42AB-825E-B770C8FA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63434514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A48641C-2E04-4117-BD7A-06F78186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74C0575-4D24-4592-AAF2-5B040A3E6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8CFD610-A29A-423D-987F-106B59452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DAA57C-866A-4717-ADCD-4146087B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5E372D4-AECA-4722-A74D-B955CB08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17536417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0B34CB-0E58-40FA-81C1-BD95804D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CB2115-ABD9-4101-98F4-F85231F74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482EF21-ED0E-478D-96C1-96A56AF42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0156D76-0C46-4D7B-AEAD-B478C9B95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60F2C88-8EA4-42EE-80E0-8C506BD5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F131E2F-509F-446C-A268-878F42AE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69764180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86D417-32B0-442D-8C63-0948A79D6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524F38-01F3-4137-A6A0-728C6502B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468223-3633-4BB7-BAE8-02D9C561E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299276A-FF13-4B2F-85E4-B0893BEA0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C4B71D0-2FBC-457A-B359-5ECD5C583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B7F5948-6255-424B-AA6F-CFD72E67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7410A8F-B94F-46C5-A727-DCC868454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F1AB0C47-A82D-4BEC-BF22-4DC52657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3587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BCBA7-F32B-423D-9B40-EB11793A7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26C7E25-B1EF-415C-B69A-010239C2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6940701-47B5-49FB-B013-850F99B8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2101635-F047-44ED-8FD9-FCE0A190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03709311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09F731D-9BEF-4F1E-8068-A0C629EA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13F9AA7-EECC-4667-8F1E-5FA980D6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29109F7-B158-4B02-9646-DC05AB70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4529443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A7F704-D726-4704-B0C7-70BE517F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6454DD9-2F36-42F8-8F11-1EA5C36AD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FD67D18-39DB-4095-84E1-FA564DF3D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961E8CA-C0D7-40FA-B7D3-5FC9EDD58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47674D-80D2-4701-AB76-FA4432CB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D5D7D08-C6CC-476A-92DE-5B1989A7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015180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39D57B-48CC-49BD-BC6E-0AD8C599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9C379D3-9670-45E9-B84B-0BD47D173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1C95AD4-2BAC-4CE4-863F-5AA8E0CBC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12A98E0-D1DC-4598-A04E-B6E92B84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B6D216A-1D5D-47F5-8919-E2FEAD6D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8F36AF0-9F74-49DA-BB70-1E57C5EC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9450992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7709EB1-39DA-4065-84C4-CC7E51C20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A49BDBC-A764-49E7-8F4C-684D8F9D8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13690C9-179E-4714-9877-3E76CB2AE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08C8E-015E-4340-827F-CF493B05E021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45AF878-9560-46BD-8710-FCEE204B1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D99ECAC-79EC-44FF-8C74-F42A8FD9A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E84C5-EB0E-4595-9747-C24910F89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3442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E6734F2-F858-4BEC-9EBA-9AF2BBBF9450}"/>
              </a:ext>
            </a:extLst>
          </p:cNvPr>
          <p:cNvSpPr/>
          <p:nvPr/>
        </p:nvSpPr>
        <p:spPr>
          <a:xfrm>
            <a:off x="0" y="0"/>
            <a:ext cx="1714500" cy="68580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4D66D9BB-9251-4C8D-B137-9B227118B80B}"/>
              </a:ext>
            </a:extLst>
          </p:cNvPr>
          <p:cNvGrpSpPr/>
          <p:nvPr/>
        </p:nvGrpSpPr>
        <p:grpSpPr>
          <a:xfrm>
            <a:off x="0" y="1807370"/>
            <a:ext cx="12192000" cy="2862322"/>
            <a:chOff x="380150" y="1824769"/>
            <a:chExt cx="12192000" cy="28623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AED13F1A-4395-4327-B80C-0C2A9154F25B}"/>
                </a:ext>
              </a:extLst>
            </p:cNvPr>
            <p:cNvSpPr txBox="1"/>
            <p:nvPr/>
          </p:nvSpPr>
          <p:spPr>
            <a:xfrm>
              <a:off x="5137217" y="1824769"/>
              <a:ext cx="690704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spc="-300" dirty="0" smtClean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CHERISH</a:t>
              </a:r>
            </a:p>
            <a:p>
              <a:r>
                <a:rPr lang="en-US" sz="6000" spc="-300" smtClean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PILATES </a:t>
              </a:r>
              <a:endParaRPr lang="en-US" sz="6000" spc="-300" dirty="0">
                <a:solidFill>
                  <a:srgbClr val="232323"/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6000" spc="-300" dirty="0" smtClean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management</a:t>
              </a:r>
              <a:endParaRPr lang="en-US" sz="6000" spc="-300" dirty="0">
                <a:solidFill>
                  <a:srgbClr val="232323"/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316A6E2A-24AD-4B73-807D-E23768581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150" y="4635519"/>
              <a:ext cx="5097374" cy="1739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C75DED87-D375-478D-AD7F-835586FF20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5211" y="2758780"/>
              <a:ext cx="4386939" cy="0"/>
            </a:xfrm>
            <a:prstGeom prst="line">
              <a:avLst/>
            </a:prstGeom>
            <a:ln w="28575"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8DE5C5C-1550-4CCB-9EF2-D1B17546E3C1}"/>
              </a:ext>
            </a:extLst>
          </p:cNvPr>
          <p:cNvSpPr txBox="1"/>
          <p:nvPr/>
        </p:nvSpPr>
        <p:spPr>
          <a:xfrm>
            <a:off x="8729193" y="2402827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MINJI KIM</a:t>
            </a:r>
            <a:endParaRPr lang="ko-KR" altLang="en-US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532427A-CD2F-4762-93B1-CAA07079E9BC}"/>
              </a:ext>
            </a:extLst>
          </p:cNvPr>
          <p:cNvSpPr txBox="1"/>
          <p:nvPr/>
        </p:nvSpPr>
        <p:spPr>
          <a:xfrm rot="16200000">
            <a:off x="477705" y="257210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6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MINJI KIM</a:t>
            </a:r>
            <a:endParaRPr lang="ko-KR" altLang="en-US" sz="1600" b="1" spc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215159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601532" y="3155324"/>
            <a:ext cx="2434107" cy="72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866" y="981878"/>
            <a:ext cx="5299524" cy="493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Student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8375" y="1001078"/>
            <a:ext cx="344805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63615" y="2991803"/>
            <a:ext cx="34480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883920" y="2263140"/>
            <a:ext cx="495300" cy="21336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256020" y="2354580"/>
            <a:ext cx="107442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6233160" y="4358640"/>
            <a:ext cx="906780" cy="7620"/>
          </a:xfrm>
          <a:prstGeom prst="line">
            <a:avLst/>
          </a:prstGeom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522" y="1268355"/>
            <a:ext cx="4141776" cy="3859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Student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7606" y="220980"/>
            <a:ext cx="4087255" cy="29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99991" y="3265170"/>
            <a:ext cx="4166058" cy="302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직선 화살표 연결선 18"/>
          <p:cNvCxnSpPr/>
          <p:nvPr/>
        </p:nvCxnSpPr>
        <p:spPr>
          <a:xfrm flipV="1">
            <a:off x="3957892" y="3870960"/>
            <a:ext cx="781748" cy="158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074920" y="838200"/>
            <a:ext cx="58674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93080" y="3909060"/>
            <a:ext cx="58674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b="10385"/>
          <a:stretch>
            <a:fillRect/>
          </a:stretch>
        </p:blipFill>
        <p:spPr bwMode="auto">
          <a:xfrm>
            <a:off x="943969" y="1758392"/>
            <a:ext cx="4168585" cy="3481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6946" y="1733891"/>
            <a:ext cx="4562481" cy="337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2295744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Google Map API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43200" y="4541520"/>
            <a:ext cx="769620" cy="40386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945711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Student.</a:t>
            </a:r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b="10385"/>
          <a:stretch>
            <a:fillRect/>
          </a:stretch>
        </p:blipFill>
        <p:spPr bwMode="auto">
          <a:xfrm>
            <a:off x="770349" y="1063924"/>
            <a:ext cx="3818017" cy="318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/>
          <a:srcRect l="13323" t="5185" r="61260" b="16019"/>
          <a:stretch>
            <a:fillRect/>
          </a:stretch>
        </p:blipFill>
        <p:spPr bwMode="auto">
          <a:xfrm>
            <a:off x="4664032" y="1042375"/>
            <a:ext cx="5830156" cy="5083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Communication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43000" y="3383280"/>
            <a:ext cx="95250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Student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 l="61963" t="19953" r="19313" b="18135"/>
          <a:stretch>
            <a:fillRect/>
          </a:stretch>
        </p:blipFill>
        <p:spPr bwMode="auto">
          <a:xfrm>
            <a:off x="786512" y="1681729"/>
            <a:ext cx="4565605" cy="424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4358640" y="3124200"/>
            <a:ext cx="541020" cy="22098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654040" y="4556760"/>
            <a:ext cx="1303020" cy="22098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57298" y="2857500"/>
            <a:ext cx="27527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9198" y="4594860"/>
            <a:ext cx="27527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62588" y="473393"/>
            <a:ext cx="324802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8860919" y="2227302"/>
            <a:ext cx="269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Password Errors</a:t>
            </a:r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Student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 l="61963" t="19953" r="19313" b="18135"/>
          <a:stretch>
            <a:fillRect/>
          </a:stretch>
        </p:blipFill>
        <p:spPr bwMode="auto">
          <a:xfrm>
            <a:off x="786512" y="1681729"/>
            <a:ext cx="4565605" cy="424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1211580" y="4061460"/>
            <a:ext cx="541020" cy="22098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7865" y="674370"/>
            <a:ext cx="318135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5F00EB2-18E5-457C-90C7-AE8940497C2E}"/>
              </a:ext>
            </a:extLst>
          </p:cNvPr>
          <p:cNvCxnSpPr>
            <a:cxnSpLocks/>
          </p:cNvCxnSpPr>
          <p:nvPr/>
        </p:nvCxnSpPr>
        <p:spPr>
          <a:xfrm flipH="1">
            <a:off x="0" y="355082"/>
            <a:ext cx="12192000" cy="0"/>
          </a:xfrm>
          <a:prstGeom prst="line">
            <a:avLst/>
          </a:prstGeom>
          <a:ln w="28575">
            <a:solidFill>
              <a:srgbClr val="2323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2">
            <a:extLst>
              <a:ext uri="{FF2B5EF4-FFF2-40B4-BE49-F238E27FC236}">
                <a16:creationId xmlns:a16="http://schemas.microsoft.com/office/drawing/2014/main" xmlns="" id="{079B29D3-4DE1-4D57-91B0-3CBB216214D1}"/>
              </a:ext>
            </a:extLst>
          </p:cNvPr>
          <p:cNvGrpSpPr/>
          <p:nvPr/>
        </p:nvGrpSpPr>
        <p:grpSpPr>
          <a:xfrm>
            <a:off x="9912220" y="547301"/>
            <a:ext cx="2406364" cy="889598"/>
            <a:chOff x="5113022" y="214075"/>
            <a:chExt cx="2406364" cy="8895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5300903D-269D-4127-86B1-3B6B82A4E566}"/>
                </a:ext>
              </a:extLst>
            </p:cNvPr>
            <p:cNvSpPr txBox="1"/>
            <p:nvPr/>
          </p:nvSpPr>
          <p:spPr>
            <a:xfrm>
              <a:off x="5113022" y="214075"/>
              <a:ext cx="24063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FOCUS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ADBF8077-82A9-41EE-B1EF-54CD3E27E55F}"/>
                </a:ext>
              </a:extLst>
            </p:cNvPr>
            <p:cNvSpPr txBox="1"/>
            <p:nvPr/>
          </p:nvSpPr>
          <p:spPr>
            <a:xfrm>
              <a:off x="5113022" y="849757"/>
              <a:ext cx="213713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spc="6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Tahoma" panose="020B0604030504040204" pitchFamily="34" charset="0"/>
                </a:rPr>
                <a:t>Life of Dillon </a:t>
              </a:r>
              <a:endParaRPr lang="ko-KR" altLang="en-US" sz="1050" spc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3" name="그룹 45"/>
          <p:cNvGrpSpPr/>
          <p:nvPr/>
        </p:nvGrpSpPr>
        <p:grpSpPr>
          <a:xfrm>
            <a:off x="873237" y="1006003"/>
            <a:ext cx="3983140" cy="1409036"/>
            <a:chOff x="4129651" y="1280962"/>
            <a:chExt cx="3983140" cy="1409036"/>
          </a:xfrm>
        </p:grpSpPr>
        <p:grpSp>
          <p:nvGrpSpPr>
            <p:cNvPr id="7" name="그룹 32">
              <a:extLst>
                <a:ext uri="{FF2B5EF4-FFF2-40B4-BE49-F238E27FC236}">
                  <a16:creationId xmlns:a16="http://schemas.microsoft.com/office/drawing/2014/main" xmlns="" id="{7F5A84A6-5633-4598-82D6-A11DEBF28F51}"/>
                </a:ext>
              </a:extLst>
            </p:cNvPr>
            <p:cNvGrpSpPr/>
            <p:nvPr/>
          </p:nvGrpSpPr>
          <p:grpSpPr>
            <a:xfrm>
              <a:off x="4129651" y="1280962"/>
              <a:ext cx="1456541" cy="1223469"/>
              <a:chOff x="1075064" y="1748008"/>
              <a:chExt cx="1456541" cy="122346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F880CB4-AEA1-4292-AB16-4AF26B1FA732}"/>
                  </a:ext>
                </a:extLst>
              </p:cNvPr>
              <p:cNvSpPr txBox="1"/>
              <p:nvPr/>
            </p:nvSpPr>
            <p:spPr>
              <a:xfrm>
                <a:off x="1075064" y="1748008"/>
                <a:ext cx="1456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232323"/>
                    </a:solidFill>
                    <a:latin typeface="Florencesans SC" panose="02000503020000020004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03.</a:t>
                </a:r>
                <a:endParaRPr lang="en-US" sz="4800" dirty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29D63271-10C2-415B-9331-A889D62297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8406" y="2330468"/>
                <a:ext cx="699144" cy="6410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62B86372-E408-45F4-80DC-F11C8B04D85C}"/>
                </a:ext>
              </a:extLst>
            </p:cNvPr>
            <p:cNvSpPr txBox="1"/>
            <p:nvPr/>
          </p:nvSpPr>
          <p:spPr>
            <a:xfrm>
              <a:off x="4719675" y="2289888"/>
              <a:ext cx="3393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23232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프로그램 구성</a:t>
              </a:r>
              <a:endParaRPr lang="ko-KR" altLang="en-US" sz="2000" dirty="0">
                <a:solidFill>
                  <a:srgbClr val="2323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pSp>
        <p:nvGrpSpPr>
          <p:cNvPr id="8" name="그룹 45"/>
          <p:cNvGrpSpPr/>
          <p:nvPr/>
        </p:nvGrpSpPr>
        <p:grpSpPr>
          <a:xfrm>
            <a:off x="4075767" y="2104775"/>
            <a:ext cx="4959520" cy="1753976"/>
            <a:chOff x="4129651" y="1280962"/>
            <a:chExt cx="4029896" cy="140237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F880CB4-AEA1-4292-AB16-4AF26B1FA732}"/>
                </a:ext>
              </a:extLst>
            </p:cNvPr>
            <p:cNvSpPr txBox="1"/>
            <p:nvPr/>
          </p:nvSpPr>
          <p:spPr>
            <a:xfrm>
              <a:off x="4129651" y="1280962"/>
              <a:ext cx="1899614" cy="73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02.</a:t>
              </a:r>
              <a:endParaRPr lang="en-US" sz="5400" dirty="0">
                <a:solidFill>
                  <a:srgbClr val="232323"/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2B86372-E408-45F4-80DC-F11C8B04D85C}"/>
                </a:ext>
              </a:extLst>
            </p:cNvPr>
            <p:cNvSpPr txBox="1"/>
            <p:nvPr/>
          </p:nvSpPr>
          <p:spPr>
            <a:xfrm>
              <a:off x="4766431" y="2018921"/>
              <a:ext cx="3393116" cy="664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solidFill>
                    <a:srgbClr val="23232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TEACHER</a:t>
              </a:r>
              <a:endParaRPr lang="ko-KR" altLang="en-US" sz="4800" dirty="0">
                <a:solidFill>
                  <a:srgbClr val="2323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634250487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Teacher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5823" y="564833"/>
            <a:ext cx="2830275" cy="2053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직선 연결선 18"/>
          <p:cNvCxnSpPr/>
          <p:nvPr/>
        </p:nvCxnSpPr>
        <p:spPr>
          <a:xfrm flipV="1">
            <a:off x="2590800" y="1154215"/>
            <a:ext cx="1120140" cy="40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 l="25491" t="13840" r="50870" b="11730"/>
          <a:stretch>
            <a:fillRect/>
          </a:stretch>
        </p:blipFill>
        <p:spPr bwMode="auto">
          <a:xfrm>
            <a:off x="5034987" y="821803"/>
            <a:ext cx="5764192" cy="510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직선 화살표 연결선 23"/>
          <p:cNvCxnSpPr/>
          <p:nvPr/>
        </p:nvCxnSpPr>
        <p:spPr>
          <a:xfrm flipV="1">
            <a:off x="9049506" y="3416847"/>
            <a:ext cx="469900" cy="508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02536" y="2325740"/>
            <a:ext cx="2854124" cy="2422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0" y="2623099"/>
            <a:ext cx="3920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학생모드와 같음</a:t>
            </a:r>
            <a:endParaRPr lang="en-US" altLang="ko-KR" sz="2000" b="1" dirty="0" smtClean="0">
              <a:solidFill>
                <a:srgbClr val="232323"/>
              </a:solidFill>
              <a:latin typeface="Baskerville Old Face" pitchFamily="18" charset="0"/>
              <a:ea typeface="Cambria Math" pitchFamily="18" charset="0"/>
              <a:cs typeface="Arial Unicode MS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732" y="2841971"/>
            <a:ext cx="1711124" cy="30827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Teacher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1146" y="1179943"/>
            <a:ext cx="4540293" cy="4016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직사각형 24"/>
          <p:cNvSpPr/>
          <p:nvPr/>
        </p:nvSpPr>
        <p:spPr>
          <a:xfrm>
            <a:off x="3015109" y="4128691"/>
            <a:ext cx="1389251" cy="22994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8388" y="488633"/>
            <a:ext cx="324802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Teacher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60844" t="24778" r="20406" b="16222"/>
          <a:stretch>
            <a:fillRect/>
          </a:stretch>
        </p:blipFill>
        <p:spPr bwMode="auto">
          <a:xfrm>
            <a:off x="795730" y="497591"/>
            <a:ext cx="3700687" cy="32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/>
          <a:srcRect l="25393" t="12121" r="50927" b="13924"/>
          <a:stretch>
            <a:fillRect/>
          </a:stretch>
        </p:blipFill>
        <p:spPr bwMode="auto">
          <a:xfrm>
            <a:off x="4578395" y="524340"/>
            <a:ext cx="3536106" cy="310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05643" y="535864"/>
            <a:ext cx="325755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7299362" y="1583717"/>
            <a:ext cx="597730" cy="18113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5F00EB2-18E5-457C-90C7-AE8940497C2E}"/>
              </a:ext>
            </a:extLst>
          </p:cNvPr>
          <p:cNvCxnSpPr>
            <a:cxnSpLocks/>
          </p:cNvCxnSpPr>
          <p:nvPr/>
        </p:nvCxnSpPr>
        <p:spPr>
          <a:xfrm flipH="1">
            <a:off x="0" y="355082"/>
            <a:ext cx="12192000" cy="0"/>
          </a:xfrm>
          <a:prstGeom prst="line">
            <a:avLst/>
          </a:prstGeom>
          <a:ln w="28575">
            <a:solidFill>
              <a:srgbClr val="2323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79B29D3-4DE1-4D57-91B0-3CBB216214D1}"/>
              </a:ext>
            </a:extLst>
          </p:cNvPr>
          <p:cNvGrpSpPr/>
          <p:nvPr/>
        </p:nvGrpSpPr>
        <p:grpSpPr>
          <a:xfrm>
            <a:off x="9912220" y="547301"/>
            <a:ext cx="2406364" cy="889598"/>
            <a:chOff x="5113022" y="214075"/>
            <a:chExt cx="2406364" cy="8895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5300903D-269D-4127-86B1-3B6B82A4E566}"/>
                </a:ext>
              </a:extLst>
            </p:cNvPr>
            <p:cNvSpPr txBox="1"/>
            <p:nvPr/>
          </p:nvSpPr>
          <p:spPr>
            <a:xfrm>
              <a:off x="5113022" y="214075"/>
              <a:ext cx="24063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FOCUS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ADBF8077-82A9-41EE-B1EF-54CD3E27E55F}"/>
                </a:ext>
              </a:extLst>
            </p:cNvPr>
            <p:cNvSpPr txBox="1"/>
            <p:nvPr/>
          </p:nvSpPr>
          <p:spPr>
            <a:xfrm>
              <a:off x="5113022" y="849757"/>
              <a:ext cx="213713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spc="6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Tahoma" panose="020B0604030504040204" pitchFamily="34" charset="0"/>
                </a:rPr>
                <a:t>Life of Dillon </a:t>
              </a:r>
              <a:endParaRPr lang="ko-KR" altLang="en-US" sz="1050" spc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EF25F18E-DE1C-4D24-8D23-CDE44D9976CE}"/>
              </a:ext>
            </a:extLst>
          </p:cNvPr>
          <p:cNvGrpSpPr/>
          <p:nvPr/>
        </p:nvGrpSpPr>
        <p:grpSpPr>
          <a:xfrm>
            <a:off x="887309" y="1254585"/>
            <a:ext cx="2912198" cy="1927011"/>
            <a:chOff x="1075064" y="1748008"/>
            <a:chExt cx="2912198" cy="19270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C1B6AD7-DF3B-41A3-9516-AC4EFB233EDE}"/>
                </a:ext>
              </a:extLst>
            </p:cNvPr>
            <p:cNvSpPr txBox="1"/>
            <p:nvPr/>
          </p:nvSpPr>
          <p:spPr>
            <a:xfrm>
              <a:off x="1075064" y="1748008"/>
              <a:ext cx="14565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01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64700E70-E4DA-4A67-A3D9-C67B809BD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8744" y="2528694"/>
              <a:ext cx="699144" cy="641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2B86372-E408-45F4-80DC-F11C8B04D85C}"/>
                </a:ext>
              </a:extLst>
            </p:cNvPr>
            <p:cNvSpPr txBox="1"/>
            <p:nvPr/>
          </p:nvSpPr>
          <p:spPr>
            <a:xfrm>
              <a:off x="1816423" y="2720912"/>
              <a:ext cx="19747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23232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프로그램 개요</a:t>
              </a:r>
              <a:endParaRPr lang="ko-KR" altLang="en-US" sz="2800" dirty="0">
                <a:solidFill>
                  <a:srgbClr val="2323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D0DD455B-5044-4C1C-8BB1-D0049354D2F4}"/>
                </a:ext>
              </a:extLst>
            </p:cNvPr>
            <p:cNvSpPr txBox="1"/>
            <p:nvPr/>
          </p:nvSpPr>
          <p:spPr>
            <a:xfrm>
              <a:off x="1816423" y="3169703"/>
              <a:ext cx="2170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200" dirty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8B7BE9EC-80F8-49A4-A1AF-FF4498445EA0}"/>
              </a:ext>
            </a:extLst>
          </p:cNvPr>
          <p:cNvGrpSpPr/>
          <p:nvPr/>
        </p:nvGrpSpPr>
        <p:grpSpPr>
          <a:xfrm>
            <a:off x="3057648" y="3971211"/>
            <a:ext cx="1456541" cy="1421695"/>
            <a:chOff x="1075064" y="1748008"/>
            <a:chExt cx="1456541" cy="14216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CC784E70-CB6E-48DF-A301-2E2222FCB9C5}"/>
                </a:ext>
              </a:extLst>
            </p:cNvPr>
            <p:cNvSpPr txBox="1"/>
            <p:nvPr/>
          </p:nvSpPr>
          <p:spPr>
            <a:xfrm>
              <a:off x="1075064" y="1748008"/>
              <a:ext cx="14565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453B365D-5D77-4D14-B1D6-AFA81268C5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8744" y="2528694"/>
              <a:ext cx="699144" cy="641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0B3AF91E-B760-4019-84E4-858C828FFE6D}"/>
              </a:ext>
            </a:extLst>
          </p:cNvPr>
          <p:cNvGrpSpPr/>
          <p:nvPr/>
        </p:nvGrpSpPr>
        <p:grpSpPr>
          <a:xfrm>
            <a:off x="8173516" y="3881058"/>
            <a:ext cx="1456541" cy="1938992"/>
            <a:chOff x="1075064" y="1748008"/>
            <a:chExt cx="1456541" cy="193899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843F6E38-3336-46FE-89FB-97122A1B04A4}"/>
                </a:ext>
              </a:extLst>
            </p:cNvPr>
            <p:cNvSpPr txBox="1"/>
            <p:nvPr/>
          </p:nvSpPr>
          <p:spPr>
            <a:xfrm>
              <a:off x="1075064" y="1748008"/>
              <a:ext cx="145654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04</a:t>
              </a:r>
            </a:p>
            <a:p>
              <a:endParaRPr lang="en-US" sz="6000" dirty="0">
                <a:solidFill>
                  <a:srgbClr val="232323"/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xmlns="" id="{F336A55F-4CA2-4718-BB84-977C85230B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8744" y="2528694"/>
              <a:ext cx="699144" cy="64100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453B365D-5D77-4D14-B1D6-AFA81268C560}"/>
              </a:ext>
            </a:extLst>
          </p:cNvPr>
          <p:cNvCxnSpPr>
            <a:cxnSpLocks/>
          </p:cNvCxnSpPr>
          <p:nvPr/>
        </p:nvCxnSpPr>
        <p:spPr>
          <a:xfrm flipH="1">
            <a:off x="8499324" y="4611921"/>
            <a:ext cx="699144" cy="64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5905635" y="1280962"/>
            <a:ext cx="3983140" cy="1532146"/>
            <a:chOff x="4129651" y="1280962"/>
            <a:chExt cx="3983140" cy="153214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7F5A84A6-5633-4598-82D6-A11DEBF28F51}"/>
                </a:ext>
              </a:extLst>
            </p:cNvPr>
            <p:cNvGrpSpPr/>
            <p:nvPr/>
          </p:nvGrpSpPr>
          <p:grpSpPr>
            <a:xfrm>
              <a:off x="4129651" y="1280962"/>
              <a:ext cx="1456541" cy="1421695"/>
              <a:chOff x="1075064" y="1748008"/>
              <a:chExt cx="1456541" cy="142169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F880CB4-AEA1-4292-AB16-4AF26B1FA732}"/>
                  </a:ext>
                </a:extLst>
              </p:cNvPr>
              <p:cNvSpPr txBox="1"/>
              <p:nvPr/>
            </p:nvSpPr>
            <p:spPr>
              <a:xfrm>
                <a:off x="1075064" y="1748008"/>
                <a:ext cx="14565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>
                    <a:solidFill>
                      <a:srgbClr val="232323"/>
                    </a:solidFill>
                    <a:latin typeface="Florencesans SC" panose="02000503020000020004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03</a:t>
                </a: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29D63271-10C2-415B-9331-A889D62297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08744" y="2528694"/>
                <a:ext cx="699144" cy="6410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62B86372-E408-45F4-80DC-F11C8B04D85C}"/>
                </a:ext>
              </a:extLst>
            </p:cNvPr>
            <p:cNvSpPr txBox="1"/>
            <p:nvPr/>
          </p:nvSpPr>
          <p:spPr>
            <a:xfrm>
              <a:off x="4719675" y="2289888"/>
              <a:ext cx="3393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23232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프로그램 구성</a:t>
              </a:r>
              <a:endParaRPr lang="ko-KR" altLang="en-US" sz="2800" dirty="0">
                <a:solidFill>
                  <a:srgbClr val="2323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3723268" y="4984064"/>
            <a:ext cx="3295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2323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데이터베이스 구조</a:t>
            </a:r>
            <a:endParaRPr lang="ko-KR" altLang="en-US" sz="2800" dirty="0">
              <a:solidFill>
                <a:srgbClr val="2323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8809892" y="5193169"/>
            <a:ext cx="270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2323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마무리</a:t>
            </a:r>
            <a:endParaRPr lang="ko-KR" altLang="en-US" sz="2800" dirty="0">
              <a:solidFill>
                <a:srgbClr val="2323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4250487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Teacher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637" y="1213773"/>
            <a:ext cx="3940351" cy="348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1544397" y="1948198"/>
            <a:ext cx="597730" cy="18113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61472" y="1934343"/>
            <a:ext cx="452938" cy="181139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9757" y="1637975"/>
            <a:ext cx="4562481" cy="337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2745479" y="3379479"/>
            <a:ext cx="707500" cy="329276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5F00EB2-18E5-457C-90C7-AE8940497C2E}"/>
              </a:ext>
            </a:extLst>
          </p:cNvPr>
          <p:cNvCxnSpPr>
            <a:cxnSpLocks/>
          </p:cNvCxnSpPr>
          <p:nvPr/>
        </p:nvCxnSpPr>
        <p:spPr>
          <a:xfrm flipH="1">
            <a:off x="0" y="355082"/>
            <a:ext cx="12192000" cy="0"/>
          </a:xfrm>
          <a:prstGeom prst="line">
            <a:avLst/>
          </a:prstGeom>
          <a:ln w="28575">
            <a:solidFill>
              <a:srgbClr val="2323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2">
            <a:extLst>
              <a:ext uri="{FF2B5EF4-FFF2-40B4-BE49-F238E27FC236}">
                <a16:creationId xmlns:a16="http://schemas.microsoft.com/office/drawing/2014/main" xmlns="" id="{079B29D3-4DE1-4D57-91B0-3CBB216214D1}"/>
              </a:ext>
            </a:extLst>
          </p:cNvPr>
          <p:cNvGrpSpPr/>
          <p:nvPr/>
        </p:nvGrpSpPr>
        <p:grpSpPr>
          <a:xfrm>
            <a:off x="9912220" y="547301"/>
            <a:ext cx="2406364" cy="889598"/>
            <a:chOff x="5113022" y="214075"/>
            <a:chExt cx="2406364" cy="8895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5300903D-269D-4127-86B1-3B6B82A4E566}"/>
                </a:ext>
              </a:extLst>
            </p:cNvPr>
            <p:cNvSpPr txBox="1"/>
            <p:nvPr/>
          </p:nvSpPr>
          <p:spPr>
            <a:xfrm>
              <a:off x="5113022" y="214075"/>
              <a:ext cx="24063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FOCUS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ADBF8077-82A9-41EE-B1EF-54CD3E27E55F}"/>
                </a:ext>
              </a:extLst>
            </p:cNvPr>
            <p:cNvSpPr txBox="1"/>
            <p:nvPr/>
          </p:nvSpPr>
          <p:spPr>
            <a:xfrm>
              <a:off x="5113022" y="849757"/>
              <a:ext cx="213713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spc="6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Tahoma" panose="020B0604030504040204" pitchFamily="34" charset="0"/>
                </a:rPr>
                <a:t>Life of Dillon </a:t>
              </a:r>
              <a:endParaRPr lang="ko-KR" altLang="en-US" sz="1050" spc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3" name="그룹 45"/>
          <p:cNvGrpSpPr/>
          <p:nvPr/>
        </p:nvGrpSpPr>
        <p:grpSpPr>
          <a:xfrm>
            <a:off x="873237" y="1006003"/>
            <a:ext cx="3983140" cy="1409036"/>
            <a:chOff x="4129651" y="1280962"/>
            <a:chExt cx="3983140" cy="1409036"/>
          </a:xfrm>
        </p:grpSpPr>
        <p:grpSp>
          <p:nvGrpSpPr>
            <p:cNvPr id="7" name="그룹 32">
              <a:extLst>
                <a:ext uri="{FF2B5EF4-FFF2-40B4-BE49-F238E27FC236}">
                  <a16:creationId xmlns:a16="http://schemas.microsoft.com/office/drawing/2014/main" xmlns="" id="{7F5A84A6-5633-4598-82D6-A11DEBF28F51}"/>
                </a:ext>
              </a:extLst>
            </p:cNvPr>
            <p:cNvGrpSpPr/>
            <p:nvPr/>
          </p:nvGrpSpPr>
          <p:grpSpPr>
            <a:xfrm>
              <a:off x="4129651" y="1280962"/>
              <a:ext cx="1456541" cy="1223469"/>
              <a:chOff x="1075064" y="1748008"/>
              <a:chExt cx="1456541" cy="122346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F880CB4-AEA1-4292-AB16-4AF26B1FA732}"/>
                  </a:ext>
                </a:extLst>
              </p:cNvPr>
              <p:cNvSpPr txBox="1"/>
              <p:nvPr/>
            </p:nvSpPr>
            <p:spPr>
              <a:xfrm>
                <a:off x="1075064" y="1748008"/>
                <a:ext cx="1456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232323"/>
                    </a:solidFill>
                    <a:latin typeface="Florencesans SC" panose="02000503020000020004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03.</a:t>
                </a:r>
                <a:endParaRPr lang="en-US" sz="4800" dirty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29D63271-10C2-415B-9331-A889D62297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8406" y="2330468"/>
                <a:ext cx="699144" cy="6410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62B86372-E408-45F4-80DC-F11C8B04D85C}"/>
                </a:ext>
              </a:extLst>
            </p:cNvPr>
            <p:cNvSpPr txBox="1"/>
            <p:nvPr/>
          </p:nvSpPr>
          <p:spPr>
            <a:xfrm>
              <a:off x="4719675" y="2289888"/>
              <a:ext cx="3393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23232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프로그램 구성</a:t>
              </a:r>
              <a:endParaRPr lang="ko-KR" altLang="en-US" sz="2000" dirty="0">
                <a:solidFill>
                  <a:srgbClr val="2323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pSp>
        <p:nvGrpSpPr>
          <p:cNvPr id="8" name="그룹 45"/>
          <p:cNvGrpSpPr/>
          <p:nvPr/>
        </p:nvGrpSpPr>
        <p:grpSpPr>
          <a:xfrm>
            <a:off x="4075767" y="2104775"/>
            <a:ext cx="4959520" cy="1753976"/>
            <a:chOff x="4129651" y="1280962"/>
            <a:chExt cx="4029896" cy="140237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F880CB4-AEA1-4292-AB16-4AF26B1FA732}"/>
                </a:ext>
              </a:extLst>
            </p:cNvPr>
            <p:cNvSpPr txBox="1"/>
            <p:nvPr/>
          </p:nvSpPr>
          <p:spPr>
            <a:xfrm>
              <a:off x="4129651" y="1280962"/>
              <a:ext cx="1899614" cy="73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03.</a:t>
              </a:r>
              <a:endParaRPr lang="en-US" sz="5400" dirty="0">
                <a:solidFill>
                  <a:srgbClr val="232323"/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2B86372-E408-45F4-80DC-F11C8B04D85C}"/>
                </a:ext>
              </a:extLst>
            </p:cNvPr>
            <p:cNvSpPr txBox="1"/>
            <p:nvPr/>
          </p:nvSpPr>
          <p:spPr>
            <a:xfrm>
              <a:off x="4766431" y="2018921"/>
              <a:ext cx="3393116" cy="664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solidFill>
                    <a:srgbClr val="23232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ADMINISTER</a:t>
              </a:r>
              <a:endParaRPr lang="ko-KR" altLang="en-US" sz="4800" dirty="0">
                <a:solidFill>
                  <a:srgbClr val="2323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634250487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27432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accent2"/>
                  </a:solidFill>
                </a:rPr>
                <a:t>ehdauddldls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Administer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97" y="476286"/>
            <a:ext cx="3190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 l="62938" t="28000" r="18281" b="12000"/>
          <a:stretch>
            <a:fillRect/>
          </a:stretch>
        </p:blipFill>
        <p:spPr bwMode="auto">
          <a:xfrm>
            <a:off x="4053840" y="472440"/>
            <a:ext cx="4008120" cy="360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직사각형 18"/>
          <p:cNvSpPr/>
          <p:nvPr/>
        </p:nvSpPr>
        <p:spPr>
          <a:xfrm>
            <a:off x="6659880" y="1684020"/>
            <a:ext cx="967740" cy="21336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02180" y="4518660"/>
            <a:ext cx="58674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3086100" y="1295400"/>
            <a:ext cx="44196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778" y="2933700"/>
            <a:ext cx="32861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90814" y="2774116"/>
            <a:ext cx="6463416" cy="320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7642860" y="1592580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이름으로 검색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4405" y="1272540"/>
            <a:ext cx="4685947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2031084" y="1260061"/>
            <a:ext cx="32571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Double Click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446020" y="3380917"/>
            <a:ext cx="533400" cy="2363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Administer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88720" y="2118360"/>
            <a:ext cx="58674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 l="62267" t="18734" r="19077" b="21181"/>
          <a:stretch>
            <a:fillRect/>
          </a:stretch>
        </p:blipFill>
        <p:spPr bwMode="auto">
          <a:xfrm>
            <a:off x="5905500" y="1283890"/>
            <a:ext cx="4953650" cy="448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Administer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88" y="753442"/>
            <a:ext cx="5630807" cy="5059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1949654" y="1805035"/>
            <a:ext cx="58674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95754" y="1765603"/>
            <a:ext cx="690596" cy="3048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9063" y="1542077"/>
            <a:ext cx="5363974" cy="262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직선 화살표 연결선 18"/>
          <p:cNvCxnSpPr/>
          <p:nvPr/>
        </p:nvCxnSpPr>
        <p:spPr>
          <a:xfrm flipV="1">
            <a:off x="1576380" y="3715150"/>
            <a:ext cx="4472728" cy="17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551110" y="2455452"/>
            <a:ext cx="1402081" cy="26078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Administer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95754" y="1765603"/>
            <a:ext cx="690596" cy="3048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 l="57679" t="19524" r="23572" b="20571"/>
          <a:stretch>
            <a:fillRect/>
          </a:stretch>
        </p:blipFill>
        <p:spPr bwMode="auto">
          <a:xfrm>
            <a:off x="583017" y="932822"/>
            <a:ext cx="4412088" cy="396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642" y="922020"/>
            <a:ext cx="4417951" cy="397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8564880" y="2446020"/>
            <a:ext cx="75438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04058" y="1036320"/>
            <a:ext cx="1940671" cy="107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5479" y="3074746"/>
            <a:ext cx="1837373" cy="2985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82840" y="3032871"/>
            <a:ext cx="1928813" cy="31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8054340" y="4434840"/>
            <a:ext cx="502920" cy="20574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088880" y="4396740"/>
            <a:ext cx="502920" cy="20574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Administer.Chart</a:t>
            </a:r>
            <a:endParaRPr lang="en-US" altLang="ko-KR" sz="3000" b="1" dirty="0" smtClean="0">
              <a:solidFill>
                <a:srgbClr val="232323"/>
              </a:solidFill>
              <a:latin typeface="Baskerville Old Face" pitchFamily="18" charset="0"/>
              <a:ea typeface="Cambria Math" pitchFamily="18" charset="0"/>
              <a:cs typeface="Arial Unicode MS" pitchFamily="50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91784" y="1216819"/>
            <a:ext cx="5081016" cy="4565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861" y="1226819"/>
            <a:ext cx="5118169" cy="459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연결선 12"/>
          <p:cNvCxnSpPr/>
          <p:nvPr/>
        </p:nvCxnSpPr>
        <p:spPr>
          <a:xfrm flipV="1">
            <a:off x="3316224" y="3517392"/>
            <a:ext cx="1447800" cy="76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8525256" y="3477768"/>
            <a:ext cx="1508760" cy="76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338" y="1249680"/>
            <a:ext cx="4867376" cy="4373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Administer.Chart</a:t>
            </a:r>
            <a:endParaRPr lang="en-US" altLang="ko-KR" sz="3000" b="1" dirty="0" smtClean="0">
              <a:solidFill>
                <a:srgbClr val="232323"/>
              </a:solidFill>
              <a:latin typeface="Baskerville Old Face" pitchFamily="18" charset="0"/>
              <a:ea typeface="Cambria Math" pitchFamily="18" charset="0"/>
              <a:cs typeface="Arial Unicode MS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4310" y="1226820"/>
            <a:ext cx="4612986" cy="414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연결선 12"/>
          <p:cNvCxnSpPr/>
          <p:nvPr/>
        </p:nvCxnSpPr>
        <p:spPr>
          <a:xfrm flipV="1">
            <a:off x="3162300" y="3230880"/>
            <a:ext cx="1447800" cy="76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7848600" y="3086100"/>
            <a:ext cx="1508760" cy="76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2808" y="890588"/>
            <a:ext cx="263842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 l="62938" t="28000" r="18281" b="12000"/>
          <a:stretch>
            <a:fillRect/>
          </a:stretch>
        </p:blipFill>
        <p:spPr bwMode="auto">
          <a:xfrm>
            <a:off x="1630679" y="906780"/>
            <a:ext cx="5402255" cy="4853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974219" y="633448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Administer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937760" y="1889760"/>
            <a:ext cx="58674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EBB5C56D-3CF3-4F28-89C3-5A86FC39D5B2}"/>
              </a:ext>
            </a:extLst>
          </p:cNvPr>
          <p:cNvCxnSpPr>
            <a:cxnSpLocks/>
          </p:cNvCxnSpPr>
          <p:nvPr/>
        </p:nvCxnSpPr>
        <p:spPr>
          <a:xfrm flipH="1">
            <a:off x="-17755" y="1373499"/>
            <a:ext cx="12192000" cy="0"/>
          </a:xfrm>
          <a:prstGeom prst="line">
            <a:avLst/>
          </a:prstGeom>
          <a:ln w="19050">
            <a:solidFill>
              <a:srgbClr val="2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56A2B92-77EF-44BC-AEF6-9A83F3B34318}"/>
              </a:ext>
            </a:extLst>
          </p:cNvPr>
          <p:cNvSpPr/>
          <p:nvPr/>
        </p:nvSpPr>
        <p:spPr>
          <a:xfrm rot="5400000">
            <a:off x="8193867" y="2859867"/>
            <a:ext cx="6858000" cy="113826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82488B58-38A6-4800-BCD3-4F79FF1F3415}"/>
              </a:ext>
            </a:extLst>
          </p:cNvPr>
          <p:cNvGrpSpPr/>
          <p:nvPr/>
        </p:nvGrpSpPr>
        <p:grpSpPr>
          <a:xfrm>
            <a:off x="496684" y="1139477"/>
            <a:ext cx="2319446" cy="446930"/>
            <a:chOff x="6764784" y="1331650"/>
            <a:chExt cx="3010536" cy="58009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xmlns="" id="{592D0530-0441-4971-B874-6C2452BA0523}"/>
                </a:ext>
              </a:extLst>
            </p:cNvPr>
            <p:cNvSpPr/>
            <p:nvPr/>
          </p:nvSpPr>
          <p:spPr>
            <a:xfrm>
              <a:off x="6764784" y="1331650"/>
              <a:ext cx="3000646" cy="580095"/>
            </a:xfrm>
            <a:prstGeom prst="roundRect">
              <a:avLst>
                <a:gd name="adj" fmla="val 45409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ko-KR" altLang="en-US" sz="140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8D0E9E76-F85A-48A5-B0A6-DA3C3F3D986A}"/>
                </a:ext>
              </a:extLst>
            </p:cNvPr>
            <p:cNvSpPr txBox="1"/>
            <p:nvPr/>
          </p:nvSpPr>
          <p:spPr>
            <a:xfrm>
              <a:off x="6774673" y="1353450"/>
              <a:ext cx="3000647" cy="519325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ahoma" panose="020B0604030504040204" pitchFamily="34" charset="0"/>
                </a:rPr>
                <a:t>느낀점</a:t>
              </a:r>
              <a:endParaRPr lang="en-US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ahoma" panose="020B0604030504040204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00086C3-E289-43E0-8203-0CC56E06DD64}"/>
              </a:ext>
            </a:extLst>
          </p:cNvPr>
          <p:cNvSpPr txBox="1"/>
          <p:nvPr/>
        </p:nvSpPr>
        <p:spPr>
          <a:xfrm>
            <a:off x="7387364" y="2009713"/>
            <a:ext cx="2311827" cy="355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It’s your life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45BAA9D-D668-4BEF-8711-812FA77F0A52}"/>
              </a:ext>
            </a:extLst>
          </p:cNvPr>
          <p:cNvSpPr txBox="1"/>
          <p:nvPr/>
        </p:nvSpPr>
        <p:spPr>
          <a:xfrm>
            <a:off x="6061282" y="552020"/>
            <a:ext cx="3534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CHERISH YOURSELF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03C7CF3-9050-4DFB-98CF-0E523C97F7B1}"/>
              </a:ext>
            </a:extLst>
          </p:cNvPr>
          <p:cNvSpPr txBox="1"/>
          <p:nvPr/>
        </p:nvSpPr>
        <p:spPr>
          <a:xfrm>
            <a:off x="1249598" y="1749034"/>
            <a:ext cx="96709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r">
              <a:buAutoNum type="arabicPeriod"/>
            </a:pP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소켓통신의 어려움</a:t>
            </a: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데이터 베이스 프로시저 공부</a:t>
            </a: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주제 선정</a:t>
            </a: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성취감</a:t>
            </a: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/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 </a:t>
            </a:r>
            <a:endParaRPr lang="ko-KR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16652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3916E76-9497-4FB9-891C-5F29A80DBF3A}"/>
              </a:ext>
            </a:extLst>
          </p:cNvPr>
          <p:cNvSpPr/>
          <p:nvPr/>
        </p:nvSpPr>
        <p:spPr>
          <a:xfrm>
            <a:off x="0" y="1"/>
            <a:ext cx="12192000" cy="967153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5006FAE-8347-4E7D-9CB6-B0BF4F9A5F73}"/>
              </a:ext>
            </a:extLst>
          </p:cNvPr>
          <p:cNvSpPr txBox="1"/>
          <p:nvPr/>
        </p:nvSpPr>
        <p:spPr>
          <a:xfrm>
            <a:off x="5133977" y="203720"/>
            <a:ext cx="2406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endParaRPr lang="en-US" sz="4000" dirty="0">
              <a:solidFill>
                <a:schemeClr val="bg1"/>
              </a:solidFill>
              <a:latin typeface="Florencesans SC" panose="0200050302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F39CC02-1954-45C9-AA2E-B10503A16A37}"/>
              </a:ext>
            </a:extLst>
          </p:cNvPr>
          <p:cNvSpPr txBox="1"/>
          <p:nvPr/>
        </p:nvSpPr>
        <p:spPr>
          <a:xfrm>
            <a:off x="9873031" y="118432"/>
            <a:ext cx="21371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pc="6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MINJI KIM</a:t>
            </a:r>
            <a:endParaRPr lang="ko-KR" altLang="en-US" sz="1050" spc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603C7CF3-9050-4DFB-98CF-0E523C97F7B1}"/>
              </a:ext>
            </a:extLst>
          </p:cNvPr>
          <p:cNvSpPr txBox="1"/>
          <p:nvPr/>
        </p:nvSpPr>
        <p:spPr>
          <a:xfrm>
            <a:off x="1249598" y="1749034"/>
            <a:ext cx="96709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r">
              <a:buAutoNum type="arabicPeriod"/>
            </a:pP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Window 10, i7-8750H, 2.20GHz</a:t>
            </a: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기본 개발 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: </a:t>
            </a:r>
            <a:r>
              <a:rPr lang="en-US" altLang="ko-KR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Eclips</a:t>
            </a: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DB </a:t>
            </a: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구축 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: </a:t>
            </a:r>
            <a:r>
              <a:rPr lang="en-US" altLang="ko-KR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MySQL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 workbench</a:t>
            </a: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UI </a:t>
            </a: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설계 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: </a:t>
            </a:r>
            <a:r>
              <a:rPr lang="en-US" altLang="ko-KR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JavaFx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 Scene Builder</a:t>
            </a: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개발 언어 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: Java , </a:t>
            </a:r>
            <a:r>
              <a:rPr lang="en-US" altLang="ko-KR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MySQL</a:t>
            </a:r>
            <a:r>
              <a:rPr lang="ko-KR" altLang="en-US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쿼리문</a:t>
            </a: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 및 프로시저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, </a:t>
            </a:r>
            <a:r>
              <a:rPr lang="en-US" altLang="ko-KR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JavaFx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 </a:t>
            </a:r>
            <a:endParaRPr lang="ko-KR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7233973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D566406-6736-46AA-87FF-E7B9E11F3BF9}"/>
              </a:ext>
            </a:extLst>
          </p:cNvPr>
          <p:cNvSpPr txBox="1"/>
          <p:nvPr/>
        </p:nvSpPr>
        <p:spPr>
          <a:xfrm>
            <a:off x="3941909" y="2684449"/>
            <a:ext cx="77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85000"/>
                  </a:schemeClr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Java project</a:t>
            </a:r>
            <a:endParaRPr lang="en-US" sz="7200" dirty="0">
              <a:solidFill>
                <a:schemeClr val="bg1">
                  <a:lumMod val="85000"/>
                </a:schemeClr>
              </a:solidFill>
              <a:latin typeface="Florencesans SC" panose="0200050302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C585EF3-A91D-43C7-8581-8FBF62059DA3}"/>
              </a:ext>
            </a:extLst>
          </p:cNvPr>
          <p:cNvSpPr txBox="1"/>
          <p:nvPr/>
        </p:nvSpPr>
        <p:spPr>
          <a:xfrm>
            <a:off x="4008120" y="2547443"/>
            <a:ext cx="6278880" cy="1200329"/>
          </a:xfrm>
          <a:prstGeom prst="rect">
            <a:avLst/>
          </a:prstGeom>
          <a:solidFill>
            <a:schemeClr val="bg1">
              <a:alpha val="1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Java project</a:t>
            </a:r>
            <a:endParaRPr lang="en-US" sz="7200" dirty="0">
              <a:latin typeface="Florencesans SC" panose="0200050302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4" name="직선 연결선 23"/>
          <p:cNvCxnSpPr>
            <a:stCxn id="19" idx="1"/>
          </p:cNvCxnSpPr>
          <p:nvPr/>
        </p:nvCxnSpPr>
        <p:spPr>
          <a:xfrm rot="10800000" flipV="1">
            <a:off x="14" y="3147608"/>
            <a:ext cx="4008106" cy="146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9" idx="3"/>
          </p:cNvCxnSpPr>
          <p:nvPr/>
        </p:nvCxnSpPr>
        <p:spPr>
          <a:xfrm flipV="1">
            <a:off x="10287000" y="3131820"/>
            <a:ext cx="1905000" cy="15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956850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3916E76-9497-4FB9-891C-5F29A80DBF3A}"/>
              </a:ext>
            </a:extLst>
          </p:cNvPr>
          <p:cNvSpPr/>
          <p:nvPr/>
        </p:nvSpPr>
        <p:spPr>
          <a:xfrm>
            <a:off x="0" y="1"/>
            <a:ext cx="12192000" cy="967153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5006FAE-8347-4E7D-9CB6-B0BF4F9A5F73}"/>
              </a:ext>
            </a:extLst>
          </p:cNvPr>
          <p:cNvSpPr txBox="1"/>
          <p:nvPr/>
        </p:nvSpPr>
        <p:spPr>
          <a:xfrm>
            <a:off x="5133977" y="203720"/>
            <a:ext cx="2406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endParaRPr lang="en-US" sz="4000" dirty="0">
              <a:solidFill>
                <a:schemeClr val="bg1"/>
              </a:solidFill>
              <a:latin typeface="Florencesans SC" panose="0200050302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F39CC02-1954-45C9-AA2E-B10503A16A37}"/>
              </a:ext>
            </a:extLst>
          </p:cNvPr>
          <p:cNvSpPr txBox="1"/>
          <p:nvPr/>
        </p:nvSpPr>
        <p:spPr>
          <a:xfrm>
            <a:off x="9873031" y="118432"/>
            <a:ext cx="21371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pc="6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MINJI KIM</a:t>
            </a:r>
            <a:endParaRPr lang="ko-KR" altLang="en-US" sz="1050" spc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603C7CF3-9050-4DFB-98CF-0E523C97F7B1}"/>
              </a:ext>
            </a:extLst>
          </p:cNvPr>
          <p:cNvSpPr txBox="1"/>
          <p:nvPr/>
        </p:nvSpPr>
        <p:spPr>
          <a:xfrm>
            <a:off x="1249598" y="1749034"/>
            <a:ext cx="96709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r">
              <a:buAutoNum type="arabicPeriod"/>
            </a:pP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Window 10, i7-8750H, 2.20GHz</a:t>
            </a: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기본 개발 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: </a:t>
            </a:r>
            <a:r>
              <a:rPr lang="en-US" altLang="ko-KR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Eclips</a:t>
            </a: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DB </a:t>
            </a: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구축 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: </a:t>
            </a:r>
            <a:r>
              <a:rPr lang="en-US" altLang="ko-KR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MySQL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 workbench</a:t>
            </a: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UI </a:t>
            </a: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설계 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: </a:t>
            </a:r>
            <a:r>
              <a:rPr lang="en-US" altLang="ko-KR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JavaFx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 Scene Builder</a:t>
            </a:r>
          </a:p>
          <a:p>
            <a:pPr marL="514350" indent="-514350" algn="r">
              <a:buAutoNum type="arabicPeriod"/>
            </a:pPr>
            <a:endParaRPr lang="en-US" altLang="ko-KR" sz="2600" dirty="0" smtClean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  <a:p>
            <a:pPr marL="514350" indent="-514350" algn="r">
              <a:buAutoNum type="arabicPeriod"/>
            </a:pP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개발 언어 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: Java , </a:t>
            </a:r>
            <a:r>
              <a:rPr lang="en-US" altLang="ko-KR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MySQL</a:t>
            </a:r>
            <a:r>
              <a:rPr lang="ko-KR" altLang="en-US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쿼리문</a:t>
            </a:r>
            <a:r>
              <a:rPr lang="ko-KR" alt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 및 프로시저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, </a:t>
            </a:r>
            <a:r>
              <a:rPr lang="en-US" altLang="ko-KR" sz="2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JavaFx</a:t>
            </a:r>
            <a:r>
              <a:rPr lang="en-US" altLang="ko-KR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itchFamily="18" charset="0"/>
                <a:ea typeface="KoPub돋움체 Light" panose="02020603020101020101" pitchFamily="18" charset="-127"/>
                <a:cs typeface="Tahoma" panose="020B0604030504040204" pitchFamily="34" charset="0"/>
              </a:rPr>
              <a:t> </a:t>
            </a:r>
            <a:endParaRPr lang="ko-KR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itchFamily="18" charset="0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630" y="1132205"/>
            <a:ext cx="2095500" cy="488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직선 화살표 연결선 6"/>
          <p:cNvCxnSpPr/>
          <p:nvPr/>
        </p:nvCxnSpPr>
        <p:spPr>
          <a:xfrm rot="10800000" flipV="1">
            <a:off x="2065020" y="5387340"/>
            <a:ext cx="6941820" cy="152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4723397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B8C235-2D00-4C1C-9824-6539EB70E760}"/>
              </a:ext>
            </a:extLst>
          </p:cNvPr>
          <p:cNvSpPr txBox="1"/>
          <p:nvPr/>
        </p:nvSpPr>
        <p:spPr>
          <a:xfrm>
            <a:off x="905431" y="718317"/>
            <a:ext cx="271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02.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  <a:latin typeface="Florencesans SC" panose="0200050302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003DD5D-F37B-4276-8B76-0E6B28795FCF}"/>
              </a:ext>
            </a:extLst>
          </p:cNvPr>
          <p:cNvCxnSpPr>
            <a:cxnSpLocks/>
          </p:cNvCxnSpPr>
          <p:nvPr/>
        </p:nvCxnSpPr>
        <p:spPr>
          <a:xfrm flipH="1">
            <a:off x="1361766" y="1614506"/>
            <a:ext cx="699144" cy="64100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93320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832964" y="1770601"/>
            <a:ext cx="3920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Database </a:t>
            </a:r>
          </a:p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Structure</a:t>
            </a:r>
            <a:endParaRPr lang="ko-KR" altLang="en-US" sz="3000" b="1" dirty="0">
              <a:solidFill>
                <a:srgbClr val="232323"/>
              </a:solidFill>
              <a:latin typeface="Baskerville Old Face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8225" y="337039"/>
            <a:ext cx="245745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79323" y="1019542"/>
            <a:ext cx="243840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8919564" y="330421"/>
            <a:ext cx="1885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MVC </a:t>
            </a:r>
            <a:r>
              <a:rPr lang="ko-KR" altLang="en-US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구조</a:t>
            </a:r>
            <a:endParaRPr lang="ko-KR" altLang="en-US" sz="3000" b="1" dirty="0">
              <a:solidFill>
                <a:srgbClr val="232323"/>
              </a:solidFill>
              <a:latin typeface="Baskerville Old Face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B8C235-2D00-4C1C-9824-6539EB70E760}"/>
              </a:ext>
            </a:extLst>
          </p:cNvPr>
          <p:cNvSpPr txBox="1"/>
          <p:nvPr/>
        </p:nvSpPr>
        <p:spPr>
          <a:xfrm>
            <a:off x="905431" y="718317"/>
            <a:ext cx="271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02.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  <a:latin typeface="Florencesans SC" panose="0200050302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003DD5D-F37B-4276-8B76-0E6B28795FCF}"/>
              </a:ext>
            </a:extLst>
          </p:cNvPr>
          <p:cNvCxnSpPr>
            <a:cxnSpLocks/>
          </p:cNvCxnSpPr>
          <p:nvPr/>
        </p:nvCxnSpPr>
        <p:spPr>
          <a:xfrm flipH="1">
            <a:off x="1361766" y="1614506"/>
            <a:ext cx="699144" cy="64100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93320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832964" y="1770601"/>
            <a:ext cx="3920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Database </a:t>
            </a:r>
          </a:p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Structure</a:t>
            </a:r>
            <a:endParaRPr lang="ko-KR" altLang="en-US" sz="3000" b="1" dirty="0">
              <a:solidFill>
                <a:srgbClr val="232323"/>
              </a:solidFill>
              <a:latin typeface="Baskerville Old Face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074" name="Picture 2" descr="C:\Users\kminj\Desktop\데이터베이스구조_workbenc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6522" y="468850"/>
            <a:ext cx="6332537" cy="5997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B8C235-2D00-4C1C-9824-6539EB70E760}"/>
              </a:ext>
            </a:extLst>
          </p:cNvPr>
          <p:cNvSpPr txBox="1"/>
          <p:nvPr/>
        </p:nvSpPr>
        <p:spPr>
          <a:xfrm>
            <a:off x="905431" y="718317"/>
            <a:ext cx="271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02.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  <a:latin typeface="Florencesans SC" panose="0200050302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003DD5D-F37B-4276-8B76-0E6B28795FCF}"/>
              </a:ext>
            </a:extLst>
          </p:cNvPr>
          <p:cNvCxnSpPr>
            <a:cxnSpLocks/>
          </p:cNvCxnSpPr>
          <p:nvPr/>
        </p:nvCxnSpPr>
        <p:spPr>
          <a:xfrm flipH="1">
            <a:off x="1361766" y="1614506"/>
            <a:ext cx="699144" cy="64100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93320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832964" y="177060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Diagram</a:t>
            </a:r>
          </a:p>
        </p:txBody>
      </p:sp>
      <p:pic>
        <p:nvPicPr>
          <p:cNvPr id="2050" name="Picture 2" descr="C:\Users\kminj\Desktop\diagra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758706"/>
            <a:ext cx="7786560" cy="5436354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063344" y="6372582"/>
            <a:ext cx="188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MVC </a:t>
            </a:r>
            <a:r>
              <a:rPr lang="ko-KR" altLang="en-US" sz="28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구조</a:t>
            </a:r>
            <a:endParaRPr lang="ko-KR" altLang="en-US" sz="2800" b="1" dirty="0">
              <a:solidFill>
                <a:srgbClr val="232323"/>
              </a:solidFill>
              <a:latin typeface="Baskerville Old Face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5F00EB2-18E5-457C-90C7-AE8940497C2E}"/>
              </a:ext>
            </a:extLst>
          </p:cNvPr>
          <p:cNvCxnSpPr>
            <a:cxnSpLocks/>
          </p:cNvCxnSpPr>
          <p:nvPr/>
        </p:nvCxnSpPr>
        <p:spPr>
          <a:xfrm flipH="1">
            <a:off x="0" y="355082"/>
            <a:ext cx="12192000" cy="0"/>
          </a:xfrm>
          <a:prstGeom prst="line">
            <a:avLst/>
          </a:prstGeom>
          <a:ln w="28575">
            <a:solidFill>
              <a:srgbClr val="2323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2">
            <a:extLst>
              <a:ext uri="{FF2B5EF4-FFF2-40B4-BE49-F238E27FC236}">
                <a16:creationId xmlns:a16="http://schemas.microsoft.com/office/drawing/2014/main" xmlns="" id="{079B29D3-4DE1-4D57-91B0-3CBB216214D1}"/>
              </a:ext>
            </a:extLst>
          </p:cNvPr>
          <p:cNvGrpSpPr/>
          <p:nvPr/>
        </p:nvGrpSpPr>
        <p:grpSpPr>
          <a:xfrm>
            <a:off x="9912220" y="547301"/>
            <a:ext cx="2406364" cy="889598"/>
            <a:chOff x="5113022" y="214075"/>
            <a:chExt cx="2406364" cy="8895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5300903D-269D-4127-86B1-3B6B82A4E566}"/>
                </a:ext>
              </a:extLst>
            </p:cNvPr>
            <p:cNvSpPr txBox="1"/>
            <p:nvPr/>
          </p:nvSpPr>
          <p:spPr>
            <a:xfrm>
              <a:off x="5113022" y="214075"/>
              <a:ext cx="24063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FOCUS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ADBF8077-82A9-41EE-B1EF-54CD3E27E55F}"/>
                </a:ext>
              </a:extLst>
            </p:cNvPr>
            <p:cNvSpPr txBox="1"/>
            <p:nvPr/>
          </p:nvSpPr>
          <p:spPr>
            <a:xfrm>
              <a:off x="5113022" y="849757"/>
              <a:ext cx="213713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spc="6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Tahoma" panose="020B0604030504040204" pitchFamily="34" charset="0"/>
                </a:rPr>
                <a:t>Life of Dillon </a:t>
              </a:r>
              <a:endParaRPr lang="ko-KR" altLang="en-US" sz="1050" spc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73237" y="1006003"/>
            <a:ext cx="3983140" cy="1409036"/>
            <a:chOff x="4129651" y="1280962"/>
            <a:chExt cx="3983140" cy="1409036"/>
          </a:xfrm>
        </p:grpSpPr>
        <p:grpSp>
          <p:nvGrpSpPr>
            <p:cNvPr id="11" name="그룹 32">
              <a:extLst>
                <a:ext uri="{FF2B5EF4-FFF2-40B4-BE49-F238E27FC236}">
                  <a16:creationId xmlns:a16="http://schemas.microsoft.com/office/drawing/2014/main" xmlns="" id="{7F5A84A6-5633-4598-82D6-A11DEBF28F51}"/>
                </a:ext>
              </a:extLst>
            </p:cNvPr>
            <p:cNvGrpSpPr/>
            <p:nvPr/>
          </p:nvGrpSpPr>
          <p:grpSpPr>
            <a:xfrm>
              <a:off x="4129651" y="1280962"/>
              <a:ext cx="1456541" cy="1223469"/>
              <a:chOff x="1075064" y="1748008"/>
              <a:chExt cx="1456541" cy="122346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F880CB4-AEA1-4292-AB16-4AF26B1FA732}"/>
                  </a:ext>
                </a:extLst>
              </p:cNvPr>
              <p:cNvSpPr txBox="1"/>
              <p:nvPr/>
            </p:nvSpPr>
            <p:spPr>
              <a:xfrm>
                <a:off x="1075064" y="1748008"/>
                <a:ext cx="1456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232323"/>
                    </a:solidFill>
                    <a:latin typeface="Florencesans SC" panose="02000503020000020004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03.</a:t>
                </a:r>
                <a:endParaRPr lang="en-US" sz="4800" dirty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29D63271-10C2-415B-9331-A889D62297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8406" y="2330468"/>
                <a:ext cx="699144" cy="6410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62B86372-E408-45F4-80DC-F11C8B04D85C}"/>
                </a:ext>
              </a:extLst>
            </p:cNvPr>
            <p:cNvSpPr txBox="1"/>
            <p:nvPr/>
          </p:nvSpPr>
          <p:spPr>
            <a:xfrm>
              <a:off x="4719675" y="2289888"/>
              <a:ext cx="3393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23232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프로그램 구성</a:t>
              </a:r>
              <a:endParaRPr lang="ko-KR" altLang="en-US" sz="2000" dirty="0">
                <a:solidFill>
                  <a:srgbClr val="2323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pSp>
        <p:nvGrpSpPr>
          <p:cNvPr id="27" name="그룹 45"/>
          <p:cNvGrpSpPr/>
          <p:nvPr/>
        </p:nvGrpSpPr>
        <p:grpSpPr>
          <a:xfrm>
            <a:off x="4075767" y="2104775"/>
            <a:ext cx="4959520" cy="1753976"/>
            <a:chOff x="4129651" y="1280962"/>
            <a:chExt cx="4029896" cy="140237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F880CB4-AEA1-4292-AB16-4AF26B1FA732}"/>
                </a:ext>
              </a:extLst>
            </p:cNvPr>
            <p:cNvSpPr txBox="1"/>
            <p:nvPr/>
          </p:nvSpPr>
          <p:spPr>
            <a:xfrm>
              <a:off x="4129651" y="1280962"/>
              <a:ext cx="1899614" cy="73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rgbClr val="232323"/>
                  </a:solidFill>
                  <a:latin typeface="Florencesans SC" panose="0200050302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01.</a:t>
              </a:r>
              <a:endParaRPr lang="en-US" sz="5400" dirty="0">
                <a:solidFill>
                  <a:srgbClr val="232323"/>
                </a:solidFill>
                <a:latin typeface="Florencesans SC" panose="0200050302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2B86372-E408-45F4-80DC-F11C8B04D85C}"/>
                </a:ext>
              </a:extLst>
            </p:cNvPr>
            <p:cNvSpPr txBox="1"/>
            <p:nvPr/>
          </p:nvSpPr>
          <p:spPr>
            <a:xfrm>
              <a:off x="4766431" y="2018921"/>
              <a:ext cx="3393116" cy="664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solidFill>
                    <a:srgbClr val="23232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STUDENT</a:t>
              </a:r>
              <a:endParaRPr lang="ko-KR" altLang="en-US" sz="4800" dirty="0">
                <a:solidFill>
                  <a:srgbClr val="2323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63425048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9D3171-C052-4C41-BA38-9C969D662266}"/>
              </a:ext>
            </a:extLst>
          </p:cNvPr>
          <p:cNvGrpSpPr/>
          <p:nvPr/>
        </p:nvGrpSpPr>
        <p:grpSpPr>
          <a:xfrm>
            <a:off x="182880" y="0"/>
            <a:ext cx="11826240" cy="6858000"/>
            <a:chOff x="182880" y="0"/>
            <a:chExt cx="1182624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C7A5DC9D-5B82-4618-B99A-E4C3D95D216F}"/>
                </a:ext>
              </a:extLst>
            </p:cNvPr>
            <p:cNvSpPr/>
            <p:nvPr/>
          </p:nvSpPr>
          <p:spPr>
            <a:xfrm>
              <a:off x="182880" y="177553"/>
              <a:ext cx="11826240" cy="6497567"/>
            </a:xfrm>
            <a:prstGeom prst="rect">
              <a:avLst/>
            </a:prstGeom>
            <a:noFill/>
            <a:ln w="127000">
              <a:solidFill>
                <a:srgbClr val="23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4F384A5-F300-46D1-A850-5326ADF1219A}"/>
                </a:ext>
              </a:extLst>
            </p:cNvPr>
            <p:cNvSpPr/>
            <p:nvPr/>
          </p:nvSpPr>
          <p:spPr>
            <a:xfrm>
              <a:off x="969981" y="0"/>
              <a:ext cx="1025203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BFB693-4AE5-452C-8129-59075BD3B756}"/>
              </a:ext>
            </a:extLst>
          </p:cNvPr>
          <p:cNvSpPr txBox="1"/>
          <p:nvPr/>
        </p:nvSpPr>
        <p:spPr>
          <a:xfrm>
            <a:off x="10058275" y="646719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 smtClean="0">
                <a:solidFill>
                  <a:srgbClr val="23232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ahoma" panose="020B0604030504040204" pitchFamily="34" charset="0"/>
              </a:rPr>
              <a:t>김민지</a:t>
            </a:r>
            <a:endParaRPr lang="ko-KR" altLang="en-US" sz="1600" spc="600" dirty="0">
              <a:solidFill>
                <a:srgbClr val="23232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34" y="281725"/>
            <a:ext cx="40767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7538305" y="392561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UI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6840" y="371946"/>
            <a:ext cx="2526400" cy="29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04570" y="3469985"/>
            <a:ext cx="2170849" cy="287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6840" y="412124"/>
            <a:ext cx="3014858" cy="602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9" name="직선 화살표 연결선 28"/>
          <p:cNvCxnSpPr/>
          <p:nvPr/>
        </p:nvCxnSpPr>
        <p:spPr>
          <a:xfrm flipV="1">
            <a:off x="1463040" y="2743202"/>
            <a:ext cx="3322320" cy="30478"/>
          </a:xfrm>
          <a:prstGeom prst="straightConnector1">
            <a:avLst/>
          </a:prstGeom>
          <a:ln w="63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601532" y="3132464"/>
            <a:ext cx="2434107" cy="721217"/>
          </a:xfrm>
          <a:prstGeom prst="straightConnector1">
            <a:avLst/>
          </a:prstGeom>
          <a:ln w="63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157729" y="3139225"/>
            <a:ext cx="3530958" cy="2147"/>
          </a:xfrm>
          <a:prstGeom prst="straightConnector1">
            <a:avLst/>
          </a:prstGeom>
          <a:ln w="63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2B86372-E408-45F4-80DC-F11C8B04D85C}"/>
              </a:ext>
            </a:extLst>
          </p:cNvPr>
          <p:cNvSpPr txBox="1"/>
          <p:nvPr/>
        </p:nvSpPr>
        <p:spPr>
          <a:xfrm>
            <a:off x="1103759" y="6304002"/>
            <a:ext cx="392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232323"/>
                </a:solidFill>
                <a:latin typeface="Baskerville Old Face" pitchFamily="18" charset="0"/>
                <a:ea typeface="Cambria Math" pitchFamily="18" charset="0"/>
                <a:cs typeface="Arial Unicode MS" pitchFamily="50" charset="-127"/>
              </a:rPr>
              <a:t>Login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5295" y="3934779"/>
            <a:ext cx="2135730" cy="1185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직선 화살표 연결선 36"/>
          <p:cNvCxnSpPr/>
          <p:nvPr/>
        </p:nvCxnSpPr>
        <p:spPr>
          <a:xfrm rot="5400000">
            <a:off x="967740" y="3230880"/>
            <a:ext cx="1417320" cy="121920"/>
          </a:xfrm>
          <a:prstGeom prst="straightConnector1">
            <a:avLst/>
          </a:prstGeom>
          <a:ln w="63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51635" y="4087178"/>
            <a:ext cx="2602332" cy="1444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0" name="직선 화살표 연결선 39"/>
          <p:cNvCxnSpPr/>
          <p:nvPr/>
        </p:nvCxnSpPr>
        <p:spPr>
          <a:xfrm rot="16200000" flipH="1">
            <a:off x="1047750" y="3257550"/>
            <a:ext cx="1501140" cy="91440"/>
          </a:xfrm>
          <a:prstGeom prst="straightConnector1">
            <a:avLst/>
          </a:prstGeom>
          <a:ln w="63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23060" y="2247900"/>
            <a:ext cx="255270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3400" y="2811780"/>
            <a:ext cx="93726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50720" y="2811780"/>
            <a:ext cx="93726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345180" y="2811780"/>
            <a:ext cx="937260" cy="3048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79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230</Words>
  <Application>Microsoft Office PowerPoint</Application>
  <PresentationFormat>사용자 지정</PresentationFormat>
  <Paragraphs>143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굴림</vt:lpstr>
      <vt:lpstr>Arial</vt:lpstr>
      <vt:lpstr>맑은 고딕</vt:lpstr>
      <vt:lpstr>Florencesans SC</vt:lpstr>
      <vt:lpstr>Tahoma</vt:lpstr>
      <vt:lpstr>KoPub돋움체 Light</vt:lpstr>
      <vt:lpstr>Arial Unicode MS</vt:lpstr>
      <vt:lpstr>Baskerville Old Face</vt:lpstr>
      <vt:lpstr>Cambria Math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김은혜</dc:creator>
  <cp:lastModifiedBy>Customer</cp:lastModifiedBy>
  <cp:revision>101</cp:revision>
  <dcterms:created xsi:type="dcterms:W3CDTF">2018-09-08T07:20:17Z</dcterms:created>
  <dcterms:modified xsi:type="dcterms:W3CDTF">2019-02-15T07:11:53Z</dcterms:modified>
</cp:coreProperties>
</file>